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A22B5-6EE2-470F-825E-60EA46D7A968}" type="datetimeFigureOut">
              <a:rPr lang="ru-RU" smtClean="0"/>
              <a:pPr/>
              <a:t>21.01.2015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92BFB-0354-40A4-9C97-1B7180C7F2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11</a:t>
            </a:r>
            <a:r>
              <a:rPr lang="ru-RU" b="1" dirty="0" smtClean="0"/>
              <a:t>.</a:t>
            </a:r>
            <a:br>
              <a:rPr lang="ru-RU" b="1" dirty="0" smtClean="0"/>
            </a:br>
            <a:r>
              <a:rPr lang="ru-RU" b="1" dirty="0" smtClean="0"/>
              <a:t>Все </a:t>
            </a:r>
            <a:r>
              <a:rPr lang="ru-RU" b="1" dirty="0"/>
              <a:t>произведение искусства, представленные на слайде, посвящены одному </a:t>
            </a:r>
            <a:r>
              <a:rPr lang="ru-RU" b="1" dirty="0" smtClean="0"/>
              <a:t>человеку. </a:t>
            </a:r>
            <a:r>
              <a:rPr lang="ru-RU" b="1" dirty="0"/>
              <a:t>Назовите его имя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В Курске открыт памятник маршалу Советского Союза Константину Рокоссовскому"/>
          <p:cNvPicPr>
            <a:picLocks noChangeAspect="1" noChangeArrowheads="1"/>
          </p:cNvPicPr>
          <p:nvPr/>
        </p:nvPicPr>
        <p:blipFill>
          <a:blip r:embed="rId2" cstate="print"/>
          <a:srcRect l="38964" r="20835"/>
          <a:stretch>
            <a:fillRect/>
          </a:stretch>
        </p:blipFill>
        <p:spPr bwMode="auto">
          <a:xfrm>
            <a:off x="0" y="188640"/>
            <a:ext cx="3574863" cy="66693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 descr="Польша и поляки :: Дневник овч :: Дневники участников"/>
          <p:cNvPicPr>
            <a:picLocks noChangeAspect="1" noChangeArrowheads="1"/>
          </p:cNvPicPr>
          <p:nvPr/>
        </p:nvPicPr>
        <p:blipFill>
          <a:blip r:embed="rId3" cstate="print"/>
          <a:srcRect l="12440" t="3194" r="11961" b="28181"/>
          <a:stretch>
            <a:fillRect/>
          </a:stretch>
        </p:blipFill>
        <p:spPr bwMode="auto">
          <a:xfrm>
            <a:off x="4050090" y="692696"/>
            <a:ext cx="5093910" cy="61653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proza.ru/pics/2010/03/31/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0363" y="-63592075"/>
            <a:ext cx="2962275" cy="3943350"/>
          </a:xfrm>
          <a:prstGeom prst="rect">
            <a:avLst/>
          </a:prstGeom>
          <a:noFill/>
        </p:spPr>
      </p:pic>
      <p:pic>
        <p:nvPicPr>
          <p:cNvPr id="2052" name="Picture 4" descr="http://www.proza.ru/pics/2010/03/31/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0363" y="-63592075"/>
            <a:ext cx="2962275" cy="3943350"/>
          </a:xfrm>
          <a:prstGeom prst="rect">
            <a:avLst/>
          </a:prstGeom>
          <a:noFill/>
        </p:spPr>
      </p:pic>
      <p:pic>
        <p:nvPicPr>
          <p:cNvPr id="2054" name="Picture 6" descr="http://www.proza.ru/pics/2010/03/31/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0363" y="-63592075"/>
            <a:ext cx="2962275" cy="3943350"/>
          </a:xfrm>
          <a:prstGeom prst="rect">
            <a:avLst/>
          </a:prstGeom>
          <a:noFill/>
        </p:spPr>
      </p:pic>
      <p:pic>
        <p:nvPicPr>
          <p:cNvPr id="2056" name="Picture 8" descr="http://www.proza.ru/pics/2010/03/31/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0363" y="-63592075"/>
            <a:ext cx="2962275" cy="3943350"/>
          </a:xfrm>
          <a:prstGeom prst="rect">
            <a:avLst/>
          </a:prstGeom>
          <a:noFill/>
        </p:spPr>
      </p:pic>
      <p:pic>
        <p:nvPicPr>
          <p:cNvPr id="2058" name="Picture 10" descr="http://www.proza.ru/pics/2010/03/31/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0363" y="-63592075"/>
            <a:ext cx="2962275" cy="3943350"/>
          </a:xfrm>
          <a:prstGeom prst="rect">
            <a:avLst/>
          </a:prstGeom>
          <a:noFill/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107950" y="240030000"/>
            <a:ext cx="17510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7132" tIns="0" rIns="57132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sng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7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оценок, </a:t>
            </a:r>
            <a:r>
              <a:rPr kumimoji="0" lang="ru-RU" sz="900" b="1" i="0" u="sng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355 просмотров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r>
              <a:rPr kumimoji="0" lang="ru-RU" sz="900" b="1" i="0" u="sng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</a:rPr>
              <a:t>Обсудить</a:t>
            </a: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 (22)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107950" y="240030000"/>
            <a:ext cx="1751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57132" tIns="0" rIns="57132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061" name="Picture 13" descr="http://www.proza.ru/pics/2010/03/31/6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0"/>
            <a:ext cx="5151783" cy="685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/>
              <a:t>Где мы с тобой встречались? На Первом Белорусском!</a:t>
            </a:r>
            <a:br>
              <a:rPr lang="ru-RU" b="1" dirty="0"/>
            </a:br>
            <a:r>
              <a:rPr lang="ru-RU" b="1" dirty="0"/>
              <a:t>И столько испытали трагедий и тревог,</a:t>
            </a:r>
            <a:br>
              <a:rPr lang="ru-RU" b="1" dirty="0"/>
            </a:br>
            <a:r>
              <a:rPr lang="ru-RU" b="1" dirty="0"/>
              <a:t>Таким мы подвергались жестоким перегрузкам,</a:t>
            </a:r>
            <a:br>
              <a:rPr lang="ru-RU" b="1" dirty="0"/>
            </a:br>
            <a:r>
              <a:rPr lang="ru-RU" b="1" dirty="0"/>
              <a:t>Что, может легче к звёздам в ракете дать </a:t>
            </a:r>
            <a:r>
              <a:rPr lang="ru-RU" b="1" dirty="0" smtClean="0"/>
              <a:t>рывок.</a:t>
            </a:r>
          </a:p>
          <a:p>
            <a:pPr>
              <a:buNone/>
            </a:pPr>
            <a:r>
              <a:rPr lang="ru-RU" b="1" dirty="0" smtClean="0"/>
              <a:t>Не раз во славу фронта гремел салют московский,</a:t>
            </a:r>
            <a:br>
              <a:rPr lang="ru-RU" b="1" dirty="0" smtClean="0"/>
            </a:br>
            <a:r>
              <a:rPr lang="ru-RU" b="1" dirty="0" smtClean="0"/>
              <a:t>Сюжетов было много для песен и былин.</a:t>
            </a:r>
            <a:br>
              <a:rPr lang="ru-RU" b="1" dirty="0" smtClean="0"/>
            </a:br>
            <a:r>
              <a:rPr lang="ru-RU" b="1" dirty="0" smtClean="0"/>
              <a:t>Любимцем нашим общим был маршал</a:t>
            </a:r>
          </a:p>
          <a:p>
            <a:pPr>
              <a:buNone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И лично маршал Жуков повёл нас на Берлин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800" b="1" dirty="0" smtClean="0"/>
              <a:t>						Евгений </a:t>
            </a:r>
            <a:r>
              <a:rPr lang="ru-RU" sz="2800" b="1" dirty="0" err="1"/>
              <a:t>Долматовский</a:t>
            </a:r>
            <a:endParaRPr lang="ru-RU" sz="2800" b="1" dirty="0" smtClean="0"/>
          </a:p>
          <a:p>
            <a:pPr>
              <a:buNone/>
            </a:pPr>
            <a:endParaRPr lang="ru-RU" b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39552" y="4869160"/>
            <a:ext cx="2448272" cy="0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Рокоссовский К. К. 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Рокосовский К.К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340768"/>
            <a:ext cx="3941580" cy="527217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Управляющая кнопка: назад 4">
            <a:hlinkClick r:id="rId3" action="ppaction://hlinkpres?slideindex=2&amp;slidetitle=Слайд 2" highlightClick="1"/>
          </p:cNvPr>
          <p:cNvSpPr/>
          <p:nvPr/>
        </p:nvSpPr>
        <p:spPr>
          <a:xfrm>
            <a:off x="8388424" y="6453336"/>
            <a:ext cx="755576" cy="404664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26</Words>
  <Application>Microsoft Office PowerPoint</Application>
  <PresentationFormat>Экран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11. Все произведение искусства, представленные на слайде, посвящены одному человеку. Назовите его имя</vt:lpstr>
      <vt:lpstr>Слайд 2</vt:lpstr>
      <vt:lpstr>Слайд 3</vt:lpstr>
      <vt:lpstr>Слайд 4</vt:lpstr>
      <vt:lpstr>Рокоссовский К. К. 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11. Все произведение искусства, представленные на слайде, посвящены одному человеку. Назовите его имя</dc:title>
  <dc:creator>Admin</dc:creator>
  <cp:lastModifiedBy>Смехнова</cp:lastModifiedBy>
  <cp:revision>9</cp:revision>
  <dcterms:created xsi:type="dcterms:W3CDTF">2014-12-24T16:13:27Z</dcterms:created>
  <dcterms:modified xsi:type="dcterms:W3CDTF">2015-01-21T06:57:16Z</dcterms:modified>
</cp:coreProperties>
</file>